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72" r:id="rId4"/>
    <p:sldId id="273" r:id="rId5"/>
    <p:sldId id="262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7688" autoAdjust="0"/>
  </p:normalViewPr>
  <p:slideViewPr>
    <p:cSldViewPr snapToGrid="0" showGuides="1">
      <p:cViewPr varScale="1">
        <p:scale>
          <a:sx n="107" d="100"/>
          <a:sy n="107" d="100"/>
        </p:scale>
        <p:origin x="138" y="300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37168-11D1-46F3-9B2D-C7F5E23082F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3" y="217488"/>
            <a:ext cx="923995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with </a:t>
            </a:r>
            <a:r>
              <a:rPr lang="en-US" dirty="0" err="1"/>
              <a:t>BackstopJS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with </a:t>
            </a:r>
            <a:r>
              <a:rPr lang="en-US" dirty="0" err="1"/>
              <a:t>BackstopJS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Site Still Under Construction~~~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Apache2 Webpage</a:t>
            </a:r>
          </a:p>
        </p:txBody>
      </p:sp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1" dirty="0">
                <a:solidFill>
                  <a:srgbClr val="0096D6"/>
                </a:solidFill>
              </a:rPr>
              <a:t>Project Abstract: To ensure the functionality and user acceptability of critical web pages and use cases using fully automated testing suites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495B4-E955-44BA-ACA8-28D2AE69C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17" y="291598"/>
            <a:ext cx="5372444" cy="3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5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31EB4-0F14-4962-B2D9-CA389A1566B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27" y="25396"/>
            <a:ext cx="8938053" cy="55155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Approaches: User Acceptance Tests and Visual Regression Tests</a:t>
            </a:r>
          </a:p>
        </p:txBody>
      </p:sp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3" y="217488"/>
            <a:ext cx="9503954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With </a:t>
            </a:r>
            <a:r>
              <a:rPr lang="en-US" dirty="0" err="1"/>
              <a:t>Codeception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With </a:t>
            </a:r>
            <a:r>
              <a:rPr lang="en-US" dirty="0" err="1"/>
              <a:t>Codeception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With </a:t>
            </a:r>
            <a:r>
              <a:rPr lang="en-US" dirty="0" err="1"/>
              <a:t>Codeception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with </a:t>
            </a:r>
            <a:r>
              <a:rPr lang="en-US" dirty="0" err="1"/>
              <a:t>BackstopJS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E7C8E2A-4F57-4353-A66F-CBCEA9C594E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37726"/>
            <a:ext cx="9861841" cy="5547286"/>
          </a:xfr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1572</TotalTime>
  <Words>91</Words>
  <Application>Microsoft Office PowerPoint</Application>
  <PresentationFormat>Widescreen</PresentationFormat>
  <Paragraphs>14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 Abstract: To ensure the functionality and user acceptability of critical web pages and use cases using fully automated testing suites</vt:lpstr>
      <vt:lpstr>What is Test Automation?</vt:lpstr>
      <vt:lpstr>Why Test Automation</vt:lpstr>
      <vt:lpstr>2 Approaches: User Acceptance Tests and Visual Regression Tests</vt:lpstr>
      <vt:lpstr>User Acceptance Tests With Codeception</vt:lpstr>
      <vt:lpstr>User Acceptance Tests With Codeception (Cont)</vt:lpstr>
      <vt:lpstr>User Acceptance Tests With Codeception (Cont)</vt:lpstr>
      <vt:lpstr>Visual Regression Tests with BackstopJS</vt:lpstr>
      <vt:lpstr>Visual Regression Tests with BackstopJS (Cont)</vt:lpstr>
      <vt:lpstr>Visual Regression Tests with BackstopJS</vt:lpstr>
      <vt:lpstr>Apache2 Webpage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23</cp:revision>
  <cp:lastPrinted>2016-08-17T20:08:52Z</cp:lastPrinted>
  <dcterms:created xsi:type="dcterms:W3CDTF">2018-07-23T19:17:07Z</dcterms:created>
  <dcterms:modified xsi:type="dcterms:W3CDTF">2018-07-24T21:29:57Z</dcterms:modified>
</cp:coreProperties>
</file>